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9" autoAdjust="0"/>
    <p:restoredTop sz="94270" autoAdjust="0"/>
  </p:normalViewPr>
  <p:slideViewPr>
    <p:cSldViewPr>
      <p:cViewPr varScale="1">
        <p:scale>
          <a:sx n="46" d="100"/>
          <a:sy n="46" d="100"/>
        </p:scale>
        <p:origin x="70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1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[Social Buzz Content Analysis]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6B8885-43AC-5F2A-901B-DB22D6C4398A}"/>
              </a:ext>
            </a:extLst>
          </p:cNvPr>
          <p:cNvSpPr txBox="1"/>
          <p:nvPr/>
        </p:nvSpPr>
        <p:spPr>
          <a:xfrm>
            <a:off x="11204394" y="1322098"/>
            <a:ext cx="69088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</a:t>
            </a:r>
          </a:p>
          <a:p>
            <a:endParaRPr lang="en-US" sz="2000" dirty="0"/>
          </a:p>
          <a:p>
            <a:r>
              <a:rPr lang="en-US" sz="2400" dirty="0"/>
              <a:t>Animals and Science are two most popular categories </a:t>
            </a:r>
          </a:p>
          <a:p>
            <a:r>
              <a:rPr lang="en-US" sz="2400" dirty="0"/>
              <a:t>of content that represent people are enjoying nature </a:t>
            </a:r>
          </a:p>
          <a:p>
            <a:r>
              <a:rPr lang="en-US" sz="2400" dirty="0"/>
              <a:t>and  scientific phenomenon content the most.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E4F623-0121-55A6-3AFB-F0387FB76AC3}"/>
              </a:ext>
            </a:extLst>
          </p:cNvPr>
          <p:cNvSpPr txBox="1"/>
          <p:nvPr/>
        </p:nvSpPr>
        <p:spPr>
          <a:xfrm>
            <a:off x="11204394" y="3871469"/>
            <a:ext cx="69088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INSIGHT</a:t>
            </a:r>
          </a:p>
          <a:p>
            <a:endParaRPr lang="en-US" sz="2000" dirty="0"/>
          </a:p>
          <a:p>
            <a:r>
              <a:rPr lang="en-US" sz="2400" dirty="0"/>
              <a:t>Healthy Eating is one of the most popular category in</a:t>
            </a:r>
          </a:p>
          <a:p>
            <a:r>
              <a:rPr lang="en-US" sz="2400" dirty="0"/>
              <a:t>your user base with Food category as well. You can </a:t>
            </a:r>
          </a:p>
          <a:p>
            <a:r>
              <a:rPr lang="en-US" sz="2400" dirty="0"/>
              <a:t>initiate various campaign and initiative with respect</a:t>
            </a:r>
          </a:p>
          <a:p>
            <a:r>
              <a:rPr lang="en-US" sz="2400" dirty="0"/>
              <a:t>To Healthy Eating brand to boost your user experience.     </a:t>
            </a:r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91CCFE-165D-B0E9-9F5B-BCBD845424FA}"/>
              </a:ext>
            </a:extLst>
          </p:cNvPr>
          <p:cNvSpPr txBox="1"/>
          <p:nvPr/>
        </p:nvSpPr>
        <p:spPr>
          <a:xfrm>
            <a:off x="11204394" y="7303647"/>
            <a:ext cx="61870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NEXT STEPS </a:t>
            </a:r>
          </a:p>
          <a:p>
            <a:endParaRPr lang="en-US" sz="2000" dirty="0"/>
          </a:p>
          <a:p>
            <a:r>
              <a:rPr lang="en-US" sz="2400" dirty="0"/>
              <a:t>This ad-hoc analysis is insightful, but it’s time to </a:t>
            </a:r>
          </a:p>
          <a:p>
            <a:r>
              <a:rPr lang="en-US" sz="2400" dirty="0"/>
              <a:t>expand to large scale about your real valuation </a:t>
            </a:r>
          </a:p>
          <a:p>
            <a:r>
              <a:rPr lang="en-US" sz="2400" dirty="0"/>
              <a:t>of business. We Can show you how to do this.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  <a:p>
            <a:r>
              <a:rPr lang="en-US" sz="2200" dirty="0"/>
              <a:t>                                                                  Social Buzz is a Social media &amp; content creation fast growing                                                          </a:t>
            </a:r>
          </a:p>
          <a:p>
            <a:r>
              <a:rPr lang="en-US" sz="2200" dirty="0"/>
              <a:t>                                                                   platform that needs adaptation to it’s global scale.</a:t>
            </a:r>
          </a:p>
          <a:p>
            <a:r>
              <a:rPr lang="en-US" sz="2200" dirty="0"/>
              <a:t>                                                                          </a:t>
            </a:r>
          </a:p>
          <a:p>
            <a:r>
              <a:rPr lang="en-US" sz="2200" dirty="0"/>
              <a:t>                                                                    Accenture has begun a 3 month initial project focusing on </a:t>
            </a:r>
          </a:p>
          <a:p>
            <a:r>
              <a:rPr lang="en-US" sz="2200" dirty="0"/>
              <a:t>                                                                     these tasks: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                                      1. 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                                      2. 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                                      3. Analysis to find Social Buzz’s top 5 most popular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                                          categories of content</a:t>
            </a:r>
            <a:r>
              <a:rPr lang="en-US" dirty="0"/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6927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2400" dirty="0"/>
              <a:t>                                       Over </a:t>
            </a:r>
            <a:r>
              <a:rPr lang="en-AU" sz="2400" u="sng" dirty="0"/>
              <a:t>1,00,000</a:t>
            </a:r>
            <a:r>
              <a:rPr lang="en-AU" sz="2400" dirty="0"/>
              <a:t> posts per day</a:t>
            </a:r>
          </a:p>
          <a:p>
            <a:r>
              <a:rPr lang="en-AU" sz="2400" dirty="0"/>
              <a:t>                                       </a:t>
            </a:r>
            <a:r>
              <a:rPr lang="en-AU" sz="2400" u="sng" dirty="0"/>
              <a:t>36,500,000 </a:t>
            </a:r>
            <a:r>
              <a:rPr lang="en-AU" sz="2400" dirty="0"/>
              <a:t>pieces of content per year!</a:t>
            </a:r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                                       But how to capitalize on it when there is so much       </a:t>
            </a:r>
          </a:p>
          <a:p>
            <a:r>
              <a:rPr lang="en-AU" sz="2400" dirty="0"/>
              <a:t>                                       content?</a:t>
            </a:r>
          </a:p>
          <a:p>
            <a:endParaRPr lang="en-AU" sz="2400" dirty="0"/>
          </a:p>
          <a:p>
            <a:r>
              <a:rPr lang="en-AU" sz="2400" dirty="0"/>
              <a:t>                                      </a:t>
            </a:r>
            <a:r>
              <a:rPr lang="en-AU" dirty="0"/>
              <a:t>Analysis to find Social Buzz’s top 5 most popular  </a:t>
            </a:r>
          </a:p>
          <a:p>
            <a:r>
              <a:rPr lang="en-AU"/>
              <a:t>                                                 categories </a:t>
            </a:r>
            <a:r>
              <a:rPr lang="en-AU" dirty="0"/>
              <a:t>of content.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61607" y="7298699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56782" y="7056567"/>
            <a:ext cx="2187334" cy="2123082"/>
            <a:chOff x="-89232" y="66270"/>
            <a:chExt cx="6542158" cy="6349986"/>
          </a:xfrm>
        </p:grpSpPr>
        <p:sp>
          <p:nvSpPr>
            <p:cNvPr id="19" name="Freeform 19"/>
            <p:cNvSpPr/>
            <p:nvPr/>
          </p:nvSpPr>
          <p:spPr>
            <a:xfrm>
              <a:off x="-89232" y="155662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70"/>
              <a:ext cx="6350000" cy="6349986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46239" y="1145195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39661" y="90316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F0237-3E73-48DE-0272-837BA68CF1F1}"/>
              </a:ext>
            </a:extLst>
          </p:cNvPr>
          <p:cNvSpPr txBox="1"/>
          <p:nvPr/>
        </p:nvSpPr>
        <p:spPr>
          <a:xfrm>
            <a:off x="14945956" y="166369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Fleming</a:t>
            </a:r>
          </a:p>
          <a:p>
            <a:r>
              <a:rPr lang="en-US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F05B8B-E30F-352E-3BAB-D6B58412F12C}"/>
              </a:ext>
            </a:extLst>
          </p:cNvPr>
          <p:cNvSpPr txBox="1"/>
          <p:nvPr/>
        </p:nvSpPr>
        <p:spPr>
          <a:xfrm>
            <a:off x="14952883" y="482033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Marcus </a:t>
            </a:r>
            <a:r>
              <a:rPr lang="en-US" dirty="0" err="1"/>
              <a:t>Rompton</a:t>
            </a:r>
            <a:endParaRPr lang="en-US" dirty="0"/>
          </a:p>
          <a:p>
            <a:r>
              <a:rPr lang="en-US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A84FD-FC70-2A51-6D59-67965E1DFAC4}"/>
              </a:ext>
            </a:extLst>
          </p:cNvPr>
          <p:cNvSpPr txBox="1"/>
          <p:nvPr/>
        </p:nvSpPr>
        <p:spPr>
          <a:xfrm>
            <a:off x="14945956" y="792238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Ujjwal Kumar</a:t>
            </a:r>
          </a:p>
          <a:p>
            <a:r>
              <a:rPr lang="en-US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5984E5-46B5-786A-E063-DAB577FB3641}"/>
              </a:ext>
            </a:extLst>
          </p:cNvPr>
          <p:cNvSpPr txBox="1"/>
          <p:nvPr/>
        </p:nvSpPr>
        <p:spPr>
          <a:xfrm>
            <a:off x="3943861" y="1489660"/>
            <a:ext cx="267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1231A8-54CA-38FE-CC20-5AB1B3371284}"/>
              </a:ext>
            </a:extLst>
          </p:cNvPr>
          <p:cNvSpPr txBox="1"/>
          <p:nvPr/>
        </p:nvSpPr>
        <p:spPr>
          <a:xfrm>
            <a:off x="5875233" y="3103776"/>
            <a:ext cx="267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A695E3-062D-EA6C-6D40-09A6B4B576A8}"/>
              </a:ext>
            </a:extLst>
          </p:cNvPr>
          <p:cNvSpPr txBox="1"/>
          <p:nvPr/>
        </p:nvSpPr>
        <p:spPr>
          <a:xfrm>
            <a:off x="7732395" y="4871468"/>
            <a:ext cx="267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1E8FC-B41E-A3C2-4E96-E87292BADE60}"/>
              </a:ext>
            </a:extLst>
          </p:cNvPr>
          <p:cNvSpPr txBox="1"/>
          <p:nvPr/>
        </p:nvSpPr>
        <p:spPr>
          <a:xfrm>
            <a:off x="9561761" y="6478666"/>
            <a:ext cx="267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761233-CC99-CFE0-75C1-245704E71959}"/>
              </a:ext>
            </a:extLst>
          </p:cNvPr>
          <p:cNvSpPr txBox="1"/>
          <p:nvPr/>
        </p:nvSpPr>
        <p:spPr>
          <a:xfrm>
            <a:off x="11425954" y="8163128"/>
            <a:ext cx="267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BC0935-ED7D-4ABE-ECE5-986F81AA3115}"/>
              </a:ext>
            </a:extLst>
          </p:cNvPr>
          <p:cNvSpPr txBox="1"/>
          <p:nvPr/>
        </p:nvSpPr>
        <p:spPr>
          <a:xfrm>
            <a:off x="2748383" y="5292436"/>
            <a:ext cx="172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DISTINCT </a:t>
            </a:r>
          </a:p>
          <a:p>
            <a:pPr algn="ctr"/>
            <a:r>
              <a:rPr lang="en-US" sz="2400" dirty="0"/>
              <a:t>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44185-2148-338F-D4B3-CE5B15BF0B96}"/>
              </a:ext>
            </a:extLst>
          </p:cNvPr>
          <p:cNvSpPr txBox="1"/>
          <p:nvPr/>
        </p:nvSpPr>
        <p:spPr>
          <a:xfrm>
            <a:off x="7316246" y="5292435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REACTIONS TO ANIMAL </a:t>
            </a:r>
          </a:p>
          <a:p>
            <a:pPr algn="ctr"/>
            <a:r>
              <a:rPr lang="en-US" sz="2400" dirty="0"/>
              <a:t> CATEGORY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1F49F-A414-A849-A3CC-DA135BDD7B37}"/>
              </a:ext>
            </a:extLst>
          </p:cNvPr>
          <p:cNvSpPr txBox="1"/>
          <p:nvPr/>
        </p:nvSpPr>
        <p:spPr>
          <a:xfrm>
            <a:off x="13341431" y="5292434"/>
            <a:ext cx="2024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MONTH WITH </a:t>
            </a:r>
          </a:p>
          <a:p>
            <a:pPr algn="ctr"/>
            <a:r>
              <a:rPr lang="en-US" sz="2400" dirty="0"/>
              <a:t>MOST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EEEFD-9C5B-9DD7-E48B-5D9F10693688}"/>
              </a:ext>
            </a:extLst>
          </p:cNvPr>
          <p:cNvSpPr txBox="1"/>
          <p:nvPr/>
        </p:nvSpPr>
        <p:spPr>
          <a:xfrm>
            <a:off x="3200400" y="4000500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9B15D-B6F3-D4AE-0E69-8BBFDEF7A3B0}"/>
              </a:ext>
            </a:extLst>
          </p:cNvPr>
          <p:cNvSpPr txBox="1"/>
          <p:nvPr/>
        </p:nvSpPr>
        <p:spPr>
          <a:xfrm>
            <a:off x="8173018" y="3959835"/>
            <a:ext cx="1473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1897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A1709F-5FA2-42B3-9094-ADF00684B303}"/>
              </a:ext>
            </a:extLst>
          </p:cNvPr>
          <p:cNvSpPr txBox="1"/>
          <p:nvPr/>
        </p:nvSpPr>
        <p:spPr>
          <a:xfrm>
            <a:off x="13579419" y="3963208"/>
            <a:ext cx="1473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MAY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7F2BA4D-BE77-6629-5C6D-6BB9EC15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51" y="2780291"/>
            <a:ext cx="9345849" cy="62110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4657AC-F6E7-2819-E3FC-009AAAE50FEC}"/>
              </a:ext>
            </a:extLst>
          </p:cNvPr>
          <p:cNvSpPr txBox="1"/>
          <p:nvPr/>
        </p:nvSpPr>
        <p:spPr>
          <a:xfrm>
            <a:off x="4229023" y="2295405"/>
            <a:ext cx="5307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Top 5 Categories with High Popularity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4DEF701-AD84-2B19-EC18-D602A7634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2726891"/>
            <a:ext cx="12476646" cy="61733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229F2C-AA7A-965B-9A07-A20CC4F18E4B}"/>
              </a:ext>
            </a:extLst>
          </p:cNvPr>
          <p:cNvSpPr txBox="1"/>
          <p:nvPr/>
        </p:nvSpPr>
        <p:spPr>
          <a:xfrm>
            <a:off x="4017818" y="2197086"/>
            <a:ext cx="1101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Distinct Categories with Month of Maximum Posts and Reactions Count of Most Popular Category 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329</Words>
  <Application>Microsoft Office PowerPoint</Application>
  <PresentationFormat>Custom</PresentationFormat>
  <Paragraphs>129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UJJWAL KUMAR</cp:lastModifiedBy>
  <cp:revision>18</cp:revision>
  <dcterms:created xsi:type="dcterms:W3CDTF">2006-08-16T00:00:00Z</dcterms:created>
  <dcterms:modified xsi:type="dcterms:W3CDTF">2022-12-19T20:16:07Z</dcterms:modified>
  <dc:identifier>DAEhDyfaYKE</dc:identifier>
</cp:coreProperties>
</file>